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Relationship Id="rId14" Type="http://schemas.openxmlformats.org/officeDocument/2006/relationships/image" Target="../media/image199.png"/><Relationship Id="rId15" Type="http://schemas.openxmlformats.org/officeDocument/2006/relationships/image" Target="../media/image200.png"/><Relationship Id="rId16" Type="http://schemas.openxmlformats.org/officeDocument/2006/relationships/image" Target="../media/image201.png"/><Relationship Id="rId17" Type="http://schemas.openxmlformats.org/officeDocument/2006/relationships/image" Target="../media/image202.png"/><Relationship Id="rId18" Type="http://schemas.openxmlformats.org/officeDocument/2006/relationships/image" Target="../media/image203.png"/><Relationship Id="rId19" Type="http://schemas.openxmlformats.org/officeDocument/2006/relationships/image" Target="../media/image204.png"/><Relationship Id="rId20" Type="http://schemas.openxmlformats.org/officeDocument/2006/relationships/image" Target="../media/image205.png"/><Relationship Id="rId21" Type="http://schemas.openxmlformats.org/officeDocument/2006/relationships/image" Target="../media/image206.png"/><Relationship Id="rId22" Type="http://schemas.openxmlformats.org/officeDocument/2006/relationships/image" Target="../media/image20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Relationship Id="rId13" Type="http://schemas.openxmlformats.org/officeDocument/2006/relationships/image" Target="../media/image219.png"/><Relationship Id="rId14" Type="http://schemas.openxmlformats.org/officeDocument/2006/relationships/image" Target="../media/image220.png"/><Relationship Id="rId15" Type="http://schemas.openxmlformats.org/officeDocument/2006/relationships/image" Target="../media/image221.png"/><Relationship Id="rId16" Type="http://schemas.openxmlformats.org/officeDocument/2006/relationships/image" Target="../media/image222.png"/><Relationship Id="rId17" Type="http://schemas.openxmlformats.org/officeDocument/2006/relationships/image" Target="../media/image223.png"/><Relationship Id="rId18" Type="http://schemas.openxmlformats.org/officeDocument/2006/relationships/image" Target="../media/image224.png"/><Relationship Id="rId19" Type="http://schemas.openxmlformats.org/officeDocument/2006/relationships/image" Target="../media/image22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Relationship Id="rId11" Type="http://schemas.openxmlformats.org/officeDocument/2006/relationships/image" Target="../media/image23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Relationship Id="rId12" Type="http://schemas.openxmlformats.org/officeDocument/2006/relationships/image" Target="../media/image246.png"/><Relationship Id="rId13" Type="http://schemas.openxmlformats.org/officeDocument/2006/relationships/image" Target="../media/image247.png"/><Relationship Id="rId14" Type="http://schemas.openxmlformats.org/officeDocument/2006/relationships/image" Target="../media/image248.png"/><Relationship Id="rId15" Type="http://schemas.openxmlformats.org/officeDocument/2006/relationships/image" Target="../media/image249.png"/><Relationship Id="rId16" Type="http://schemas.openxmlformats.org/officeDocument/2006/relationships/image" Target="../media/image250.png"/><Relationship Id="rId17" Type="http://schemas.openxmlformats.org/officeDocument/2006/relationships/image" Target="../media/image251.png"/><Relationship Id="rId18" Type="http://schemas.openxmlformats.org/officeDocument/2006/relationships/image" Target="../media/image25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png"/><Relationship Id="rId11" Type="http://schemas.openxmlformats.org/officeDocument/2006/relationships/image" Target="../media/image262.png"/><Relationship Id="rId12" Type="http://schemas.openxmlformats.org/officeDocument/2006/relationships/image" Target="../media/image263.png"/><Relationship Id="rId13" Type="http://schemas.openxmlformats.org/officeDocument/2006/relationships/image" Target="../media/image264.png"/><Relationship Id="rId14" Type="http://schemas.openxmlformats.org/officeDocument/2006/relationships/image" Target="../media/image265.png"/><Relationship Id="rId15" Type="http://schemas.openxmlformats.org/officeDocument/2006/relationships/image" Target="../media/image266.png"/><Relationship Id="rId16" Type="http://schemas.openxmlformats.org/officeDocument/2006/relationships/image" Target="../media/image267.png"/><Relationship Id="rId17" Type="http://schemas.openxmlformats.org/officeDocument/2006/relationships/image" Target="../media/image268.png"/><Relationship Id="rId18" Type="http://schemas.openxmlformats.org/officeDocument/2006/relationships/image" Target="../media/image269.png"/><Relationship Id="rId19" Type="http://schemas.openxmlformats.org/officeDocument/2006/relationships/image" Target="../media/image27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Relationship Id="rId8" Type="http://schemas.openxmlformats.org/officeDocument/2006/relationships/image" Target="../media/image277.png"/><Relationship Id="rId9" Type="http://schemas.openxmlformats.org/officeDocument/2006/relationships/image" Target="../media/image278.png"/><Relationship Id="rId10" Type="http://schemas.openxmlformats.org/officeDocument/2006/relationships/image" Target="../media/image279.png"/><Relationship Id="rId11" Type="http://schemas.openxmlformats.org/officeDocument/2006/relationships/image" Target="../media/image280.png"/><Relationship Id="rId12" Type="http://schemas.openxmlformats.org/officeDocument/2006/relationships/image" Target="../media/image281.png"/><Relationship Id="rId13" Type="http://schemas.openxmlformats.org/officeDocument/2006/relationships/image" Target="../media/image282.png"/><Relationship Id="rId14" Type="http://schemas.openxmlformats.org/officeDocument/2006/relationships/image" Target="../media/image283.png"/><Relationship Id="rId15" Type="http://schemas.openxmlformats.org/officeDocument/2006/relationships/image" Target="../media/image284.png"/><Relationship Id="rId16" Type="http://schemas.openxmlformats.org/officeDocument/2006/relationships/image" Target="../media/image285.png"/><Relationship Id="rId17" Type="http://schemas.openxmlformats.org/officeDocument/2006/relationships/image" Target="../media/image286.png"/><Relationship Id="rId18" Type="http://schemas.openxmlformats.org/officeDocument/2006/relationships/image" Target="../media/image287.png"/><Relationship Id="rId19" Type="http://schemas.openxmlformats.org/officeDocument/2006/relationships/image" Target="../media/image288.png"/><Relationship Id="rId20" Type="http://schemas.openxmlformats.org/officeDocument/2006/relationships/image" Target="../media/image289.png"/><Relationship Id="rId21" Type="http://schemas.openxmlformats.org/officeDocument/2006/relationships/image" Target="../media/image290.png"/><Relationship Id="rId22" Type="http://schemas.openxmlformats.org/officeDocument/2006/relationships/image" Target="../media/image29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Relationship Id="rId7" Type="http://schemas.openxmlformats.org/officeDocument/2006/relationships/image" Target="../media/image297.png"/><Relationship Id="rId8" Type="http://schemas.openxmlformats.org/officeDocument/2006/relationships/image" Target="../media/image298.png"/><Relationship Id="rId9" Type="http://schemas.openxmlformats.org/officeDocument/2006/relationships/image" Target="../media/image299.png"/><Relationship Id="rId10" Type="http://schemas.openxmlformats.org/officeDocument/2006/relationships/image" Target="../media/image300.png"/><Relationship Id="rId11" Type="http://schemas.openxmlformats.org/officeDocument/2006/relationships/image" Target="../media/image301.png"/><Relationship Id="rId12" Type="http://schemas.openxmlformats.org/officeDocument/2006/relationships/image" Target="../media/image302.png"/><Relationship Id="rId13" Type="http://schemas.openxmlformats.org/officeDocument/2006/relationships/image" Target="../media/image303.png"/><Relationship Id="rId14" Type="http://schemas.openxmlformats.org/officeDocument/2006/relationships/image" Target="../media/image304.png"/><Relationship Id="rId15" Type="http://schemas.openxmlformats.org/officeDocument/2006/relationships/image" Target="../media/image305.png"/><Relationship Id="rId16" Type="http://schemas.openxmlformats.org/officeDocument/2006/relationships/image" Target="../media/image306.png"/><Relationship Id="rId17" Type="http://schemas.openxmlformats.org/officeDocument/2006/relationships/image" Target="../media/image30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Relationship Id="rId10" Type="http://schemas.openxmlformats.org/officeDocument/2006/relationships/image" Target="../media/image316.png"/><Relationship Id="rId11" Type="http://schemas.openxmlformats.org/officeDocument/2006/relationships/image" Target="../media/image317.png"/><Relationship Id="rId12" Type="http://schemas.openxmlformats.org/officeDocument/2006/relationships/image" Target="../media/image318.png"/><Relationship Id="rId13" Type="http://schemas.openxmlformats.org/officeDocument/2006/relationships/image" Target="../media/image319.png"/><Relationship Id="rId14" Type="http://schemas.openxmlformats.org/officeDocument/2006/relationships/image" Target="../media/image320.png"/><Relationship Id="rId15" Type="http://schemas.openxmlformats.org/officeDocument/2006/relationships/image" Target="../media/image321.png"/><Relationship Id="rId16" Type="http://schemas.openxmlformats.org/officeDocument/2006/relationships/image" Target="../media/image322.png"/><Relationship Id="rId17" Type="http://schemas.openxmlformats.org/officeDocument/2006/relationships/image" Target="../media/image323.png"/><Relationship Id="rId18" Type="http://schemas.openxmlformats.org/officeDocument/2006/relationships/image" Target="../media/image324.png"/><Relationship Id="rId19" Type="http://schemas.openxmlformats.org/officeDocument/2006/relationships/image" Target="../media/image325.png"/><Relationship Id="rId20" Type="http://schemas.openxmlformats.org/officeDocument/2006/relationships/image" Target="../media/image326.png"/><Relationship Id="rId21" Type="http://schemas.openxmlformats.org/officeDocument/2006/relationships/image" Target="../media/image327.png"/><Relationship Id="rId22" Type="http://schemas.openxmlformats.org/officeDocument/2006/relationships/image" Target="../media/image328.png"/><Relationship Id="rId23" Type="http://schemas.openxmlformats.org/officeDocument/2006/relationships/image" Target="../media/image329.png"/><Relationship Id="rId24" Type="http://schemas.openxmlformats.org/officeDocument/2006/relationships/image" Target="../media/image330.png"/><Relationship Id="rId25" Type="http://schemas.openxmlformats.org/officeDocument/2006/relationships/image" Target="../media/image331.png"/><Relationship Id="rId26" Type="http://schemas.openxmlformats.org/officeDocument/2006/relationships/image" Target="../media/image332.png"/><Relationship Id="rId27" Type="http://schemas.openxmlformats.org/officeDocument/2006/relationships/image" Target="../media/image333.png"/><Relationship Id="rId28" Type="http://schemas.openxmlformats.org/officeDocument/2006/relationships/image" Target="../media/image334.png"/><Relationship Id="rId29" Type="http://schemas.openxmlformats.org/officeDocument/2006/relationships/image" Target="../media/image335.png"/><Relationship Id="rId30" Type="http://schemas.openxmlformats.org/officeDocument/2006/relationships/image" Target="../media/image336.png"/><Relationship Id="rId31" Type="http://schemas.openxmlformats.org/officeDocument/2006/relationships/image" Target="../media/image33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8.png"/><Relationship Id="rId3" Type="http://schemas.openxmlformats.org/officeDocument/2006/relationships/image" Target="../media/image339.png"/><Relationship Id="rId4" Type="http://schemas.openxmlformats.org/officeDocument/2006/relationships/image" Target="../media/image340.png"/><Relationship Id="rId5" Type="http://schemas.openxmlformats.org/officeDocument/2006/relationships/image" Target="../media/image341.png"/><Relationship Id="rId6" Type="http://schemas.openxmlformats.org/officeDocument/2006/relationships/image" Target="../media/image342.png"/><Relationship Id="rId7" Type="http://schemas.openxmlformats.org/officeDocument/2006/relationships/image" Target="../media/image343.png"/><Relationship Id="rId8" Type="http://schemas.openxmlformats.org/officeDocument/2006/relationships/image" Target="../media/image344.png"/><Relationship Id="rId9" Type="http://schemas.openxmlformats.org/officeDocument/2006/relationships/image" Target="../media/image345.png"/><Relationship Id="rId10" Type="http://schemas.openxmlformats.org/officeDocument/2006/relationships/image" Target="../media/image346.png"/><Relationship Id="rId11" Type="http://schemas.openxmlformats.org/officeDocument/2006/relationships/image" Target="../media/image347.png"/><Relationship Id="rId12" Type="http://schemas.openxmlformats.org/officeDocument/2006/relationships/image" Target="../media/image348.png"/><Relationship Id="rId13" Type="http://schemas.openxmlformats.org/officeDocument/2006/relationships/image" Target="../media/image349.png"/><Relationship Id="rId14" Type="http://schemas.openxmlformats.org/officeDocument/2006/relationships/image" Target="../media/image350.png"/><Relationship Id="rId15" Type="http://schemas.openxmlformats.org/officeDocument/2006/relationships/image" Target="../media/image351.png"/><Relationship Id="rId16" Type="http://schemas.openxmlformats.org/officeDocument/2006/relationships/image" Target="../media/image352.png"/><Relationship Id="rId17" Type="http://schemas.openxmlformats.org/officeDocument/2006/relationships/image" Target="../media/image353.png"/><Relationship Id="rId18" Type="http://schemas.openxmlformats.org/officeDocument/2006/relationships/image" Target="../media/image354.png"/><Relationship Id="rId19" Type="http://schemas.openxmlformats.org/officeDocument/2006/relationships/image" Target="../media/image355.png"/><Relationship Id="rId20" Type="http://schemas.openxmlformats.org/officeDocument/2006/relationships/image" Target="../media/image356.png"/><Relationship Id="rId21" Type="http://schemas.openxmlformats.org/officeDocument/2006/relationships/image" Target="../media/image357.png"/><Relationship Id="rId22" Type="http://schemas.openxmlformats.org/officeDocument/2006/relationships/image" Target="../media/image35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362.png"/><Relationship Id="rId6" Type="http://schemas.openxmlformats.org/officeDocument/2006/relationships/image" Target="../media/image363.png"/><Relationship Id="rId7" Type="http://schemas.openxmlformats.org/officeDocument/2006/relationships/image" Target="../media/image364.png"/><Relationship Id="rId8" Type="http://schemas.openxmlformats.org/officeDocument/2006/relationships/image" Target="../media/image365.png"/><Relationship Id="rId9" Type="http://schemas.openxmlformats.org/officeDocument/2006/relationships/image" Target="../media/image366.png"/><Relationship Id="rId10" Type="http://schemas.openxmlformats.org/officeDocument/2006/relationships/image" Target="../media/image367.png"/><Relationship Id="rId11" Type="http://schemas.openxmlformats.org/officeDocument/2006/relationships/image" Target="../media/image368.png"/><Relationship Id="rId12" Type="http://schemas.openxmlformats.org/officeDocument/2006/relationships/image" Target="../media/image369.png"/><Relationship Id="rId13" Type="http://schemas.openxmlformats.org/officeDocument/2006/relationships/image" Target="../media/image37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Relationship Id="rId28" Type="http://schemas.openxmlformats.org/officeDocument/2006/relationships/image" Target="../media/image3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20" Type="http://schemas.openxmlformats.org/officeDocument/2006/relationships/image" Target="../media/image53.png"/><Relationship Id="rId21" Type="http://schemas.openxmlformats.org/officeDocument/2006/relationships/image" Target="../media/image54.png"/><Relationship Id="rId22" Type="http://schemas.openxmlformats.org/officeDocument/2006/relationships/image" Target="../media/image55.png"/><Relationship Id="rId23" Type="http://schemas.openxmlformats.org/officeDocument/2006/relationships/image" Target="../media/image56.png"/><Relationship Id="rId24" Type="http://schemas.openxmlformats.org/officeDocument/2006/relationships/image" Target="../media/image57.png"/><Relationship Id="rId25" Type="http://schemas.openxmlformats.org/officeDocument/2006/relationships/image" Target="../media/image5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image" Target="../media/image73.png"/><Relationship Id="rId17" Type="http://schemas.openxmlformats.org/officeDocument/2006/relationships/image" Target="../media/image74.png"/><Relationship Id="rId18" Type="http://schemas.openxmlformats.org/officeDocument/2006/relationships/image" Target="../media/image75.png"/><Relationship Id="rId19" Type="http://schemas.openxmlformats.org/officeDocument/2006/relationships/image" Target="../media/image76.png"/><Relationship Id="rId20" Type="http://schemas.openxmlformats.org/officeDocument/2006/relationships/image" Target="../media/image77.png"/><Relationship Id="rId21" Type="http://schemas.openxmlformats.org/officeDocument/2006/relationships/image" Target="../media/image78.png"/><Relationship Id="rId22" Type="http://schemas.openxmlformats.org/officeDocument/2006/relationships/image" Target="../media/image79.png"/><Relationship Id="rId23" Type="http://schemas.openxmlformats.org/officeDocument/2006/relationships/image" Target="../media/image80.png"/><Relationship Id="rId24" Type="http://schemas.openxmlformats.org/officeDocument/2006/relationships/image" Target="../media/image81.png"/><Relationship Id="rId25" Type="http://schemas.openxmlformats.org/officeDocument/2006/relationships/image" Target="../media/image82.png"/><Relationship Id="rId26" Type="http://schemas.openxmlformats.org/officeDocument/2006/relationships/image" Target="../media/image8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<Relationship Id="rId17" Type="http://schemas.openxmlformats.org/officeDocument/2006/relationships/image" Target="../media/image99.png"/><Relationship Id="rId18" Type="http://schemas.openxmlformats.org/officeDocument/2006/relationships/image" Target="../media/image100.png"/><Relationship Id="rId19" Type="http://schemas.openxmlformats.org/officeDocument/2006/relationships/image" Target="../media/image101.png"/><Relationship Id="rId20" Type="http://schemas.openxmlformats.org/officeDocument/2006/relationships/image" Target="../media/image102.png"/><Relationship Id="rId21" Type="http://schemas.openxmlformats.org/officeDocument/2006/relationships/image" Target="../media/image103.png"/><Relationship Id="rId22" Type="http://schemas.openxmlformats.org/officeDocument/2006/relationships/image" Target="../media/image104.png"/><Relationship Id="rId23" Type="http://schemas.openxmlformats.org/officeDocument/2006/relationships/image" Target="../media/image105.png"/><Relationship Id="rId24" Type="http://schemas.openxmlformats.org/officeDocument/2006/relationships/image" Target="../media/image106.png"/><Relationship Id="rId25" Type="http://schemas.openxmlformats.org/officeDocument/2006/relationships/image" Target="../media/image107.png"/><Relationship Id="rId26" Type="http://schemas.openxmlformats.org/officeDocument/2006/relationships/image" Target="../media/image10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4" Type="http://schemas.openxmlformats.org/officeDocument/2006/relationships/image" Target="../media/image121.png"/><Relationship Id="rId15" Type="http://schemas.openxmlformats.org/officeDocument/2006/relationships/image" Target="../media/image122.png"/><Relationship Id="rId16" Type="http://schemas.openxmlformats.org/officeDocument/2006/relationships/image" Target="../media/image123.png"/><Relationship Id="rId17" Type="http://schemas.openxmlformats.org/officeDocument/2006/relationships/image" Target="../media/image124.png"/><Relationship Id="rId18" Type="http://schemas.openxmlformats.org/officeDocument/2006/relationships/image" Target="../media/image125.png"/><Relationship Id="rId19" Type="http://schemas.openxmlformats.org/officeDocument/2006/relationships/image" Target="../media/image126.png"/><Relationship Id="rId20" Type="http://schemas.openxmlformats.org/officeDocument/2006/relationships/image" Target="../media/image127.png"/><Relationship Id="rId21" Type="http://schemas.openxmlformats.org/officeDocument/2006/relationships/image" Target="../media/image12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image" Target="../media/image144.png"/><Relationship Id="rId18" Type="http://schemas.openxmlformats.org/officeDocument/2006/relationships/image" Target="../media/image145.png"/><Relationship Id="rId19" Type="http://schemas.openxmlformats.org/officeDocument/2006/relationships/image" Target="../media/image146.png"/><Relationship Id="rId20" Type="http://schemas.openxmlformats.org/officeDocument/2006/relationships/image" Target="../media/image147.png"/><Relationship Id="rId21" Type="http://schemas.openxmlformats.org/officeDocument/2006/relationships/image" Target="../media/image14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Relationship Id="rId12" Type="http://schemas.openxmlformats.org/officeDocument/2006/relationships/image" Target="../media/image159.png"/><Relationship Id="rId13" Type="http://schemas.openxmlformats.org/officeDocument/2006/relationships/image" Target="../media/image160.png"/><Relationship Id="rId14" Type="http://schemas.openxmlformats.org/officeDocument/2006/relationships/image" Target="../media/image161.png"/><Relationship Id="rId15" Type="http://schemas.openxmlformats.org/officeDocument/2006/relationships/image" Target="../media/image162.png"/><Relationship Id="rId16" Type="http://schemas.openxmlformats.org/officeDocument/2006/relationships/image" Target="../media/image16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Relationship Id="rId19" Type="http://schemas.openxmlformats.org/officeDocument/2006/relationships/image" Target="../media/image181.png"/><Relationship Id="rId20" Type="http://schemas.openxmlformats.org/officeDocument/2006/relationships/image" Target="../media/image182.png"/><Relationship Id="rId21" Type="http://schemas.openxmlformats.org/officeDocument/2006/relationships/image" Target="../media/image183.png"/><Relationship Id="rId22" Type="http://schemas.openxmlformats.org/officeDocument/2006/relationships/image" Target="../media/image184.png"/><Relationship Id="rId23" Type="http://schemas.openxmlformats.org/officeDocument/2006/relationships/image" Target="../media/image185.png"/><Relationship Id="rId24" Type="http://schemas.openxmlformats.org/officeDocument/2006/relationships/image" Target="../media/image18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8547" y="472906"/>
            <a:ext cx="17308620" cy="9339901"/>
            <a:chOff x="488547" y="472906"/>
            <a:chExt cx="17308620" cy="93399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960" y="-4146242"/>
              <a:ext cx="34617239" cy="1867980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547" y="472906"/>
              <a:ext cx="17308620" cy="93399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8183" y="3765411"/>
            <a:ext cx="2035936" cy="7439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5775" y="1361918"/>
            <a:ext cx="4486425" cy="201617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42879" y="8594940"/>
            <a:ext cx="5860336" cy="7724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3372903"/>
            <a:ext cx="7331507" cy="4205326"/>
            <a:chOff x="9142857" y="3372903"/>
            <a:chExt cx="7331507" cy="42053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3372903"/>
              <a:ext cx="7331507" cy="42053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7919" y="8362813"/>
            <a:ext cx="1256500" cy="1243985"/>
            <a:chOff x="747919" y="8362813"/>
            <a:chExt cx="1256500" cy="12439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7919" y="8362813"/>
              <a:ext cx="1256500" cy="1243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802" y="597962"/>
            <a:ext cx="17044507" cy="8903120"/>
            <a:chOff x="623802" y="597962"/>
            <a:chExt cx="17044507" cy="890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50025" y="-3805171"/>
              <a:ext cx="34089014" cy="17806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02" y="597962"/>
              <a:ext cx="17044507" cy="890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477" y="9684763"/>
            <a:ext cx="1772454" cy="3065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28572" y="9699620"/>
            <a:ext cx="254522" cy="3047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3802" y="597962"/>
            <a:ext cx="8519056" cy="8903120"/>
            <a:chOff x="623802" y="597962"/>
            <a:chExt cx="8519056" cy="89031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802" y="597962"/>
              <a:ext cx="8519056" cy="89031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4214" y="942962"/>
            <a:ext cx="375680" cy="361028"/>
            <a:chOff x="934214" y="942962"/>
            <a:chExt cx="375680" cy="3610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934214" y="942962"/>
              <a:ext cx="375680" cy="36102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6018" y="803913"/>
            <a:ext cx="2973870" cy="7166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1540" y="1146509"/>
            <a:ext cx="3759574" cy="381013"/>
            <a:chOff x="941540" y="1146509"/>
            <a:chExt cx="3759574" cy="3810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1540" y="1146509"/>
              <a:ext cx="3759574" cy="38101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4744" y="6421620"/>
            <a:ext cx="6805510" cy="23488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89204" y="978045"/>
            <a:ext cx="375680" cy="361028"/>
            <a:chOff x="9489204" y="978045"/>
            <a:chExt cx="375680" cy="36102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9489204" y="978045"/>
              <a:ext cx="375680" cy="36102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91044" y="838997"/>
            <a:ext cx="1200413" cy="71666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96531" y="1153020"/>
            <a:ext cx="3108091" cy="381013"/>
            <a:chOff x="9496531" y="1153020"/>
            <a:chExt cx="3108091" cy="38101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96531" y="1153020"/>
              <a:ext cx="3108091" cy="38101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28574" y="611030"/>
            <a:ext cx="3476789" cy="119798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1540" y="1752906"/>
            <a:ext cx="2526563" cy="4343224"/>
            <a:chOff x="941540" y="1752906"/>
            <a:chExt cx="2526563" cy="434322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1540" y="1752906"/>
              <a:ext cx="2526563" cy="43432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19486" y="1752906"/>
            <a:ext cx="2438954" cy="4343224"/>
            <a:chOff x="3619486" y="1752906"/>
            <a:chExt cx="2438954" cy="43432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19486" y="1752906"/>
              <a:ext cx="2438954" cy="43432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80075" y="1752906"/>
            <a:ext cx="2431179" cy="4343224"/>
            <a:chOff x="6280075" y="1752906"/>
            <a:chExt cx="2431179" cy="434322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80075" y="1752906"/>
              <a:ext cx="2431179" cy="43432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96531" y="1752906"/>
            <a:ext cx="2570478" cy="4343224"/>
            <a:chOff x="9496531" y="1752906"/>
            <a:chExt cx="2570478" cy="434322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96531" y="1752906"/>
              <a:ext cx="2570478" cy="434322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71939" y="1752906"/>
            <a:ext cx="2415777" cy="4343224"/>
            <a:chOff x="12371939" y="1752906"/>
            <a:chExt cx="2415777" cy="434322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371939" y="1752906"/>
              <a:ext cx="2415777" cy="434322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540344" y="6351306"/>
            <a:ext cx="7082539" cy="278652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880953" y="1697830"/>
            <a:ext cx="1724310" cy="8881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802" y="3312070"/>
            <a:ext cx="8292105" cy="6562945"/>
            <a:chOff x="623802" y="3312070"/>
            <a:chExt cx="8292105" cy="65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486553" y="66295"/>
              <a:ext cx="16584210" cy="1312589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02" y="3312070"/>
              <a:ext cx="8292105" cy="65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02" y="597962"/>
            <a:ext cx="17044507" cy="2384814"/>
            <a:chOff x="623802" y="597962"/>
            <a:chExt cx="17044507" cy="23848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885480" y="-581473"/>
              <a:ext cx="34089014" cy="476962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802" y="597962"/>
              <a:ext cx="17044507" cy="23848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24821" y="2694048"/>
            <a:ext cx="3474573" cy="21429"/>
            <a:chOff x="14324821" y="2694048"/>
            <a:chExt cx="3474573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24821" y="2694048"/>
              <a:ext cx="3474573" cy="2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52667" y="9696191"/>
            <a:ext cx="756102" cy="28596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28572" y="9699620"/>
            <a:ext cx="254522" cy="30475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8334" y="4199544"/>
            <a:ext cx="7506157" cy="55810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9121" y="3492285"/>
            <a:ext cx="2916677" cy="57600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04765" y="694296"/>
            <a:ext cx="3476789" cy="119798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392573" y="1777287"/>
            <a:ext cx="2051414" cy="9732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3802" y="597962"/>
            <a:ext cx="4653829" cy="2620846"/>
            <a:chOff x="623802" y="597962"/>
            <a:chExt cx="4653829" cy="26208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3802" y="597962"/>
              <a:ext cx="4653829" cy="26208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88754" y="3312070"/>
            <a:ext cx="8379555" cy="5085093"/>
            <a:chOff x="9288754" y="3312070"/>
            <a:chExt cx="8379555" cy="50850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26636" y="797183"/>
              <a:ext cx="16759110" cy="10170186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88754" y="3312070"/>
              <a:ext cx="8379555" cy="508509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06763" y="4201877"/>
            <a:ext cx="7775996" cy="403796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17550" y="3476074"/>
            <a:ext cx="4195306" cy="57599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641526" y="8530230"/>
            <a:ext cx="6596309" cy="134323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802" y="597962"/>
            <a:ext cx="17044507" cy="8903120"/>
            <a:chOff x="623802" y="597962"/>
            <a:chExt cx="17044507" cy="890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50025" y="-3805171"/>
              <a:ext cx="34089014" cy="17806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02" y="597962"/>
              <a:ext cx="17044507" cy="890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37907" y="2481722"/>
            <a:ext cx="14615233" cy="6402674"/>
            <a:chOff x="2537907" y="2481722"/>
            <a:chExt cx="14615233" cy="6402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34884" y="-684789"/>
              <a:ext cx="29230466" cy="1280534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7907" y="2481722"/>
              <a:ext cx="14615233" cy="6402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83243" y="9705715"/>
            <a:ext cx="725464" cy="28596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28572" y="9699620"/>
            <a:ext cx="254522" cy="3047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84361" y="2792646"/>
            <a:ext cx="1655490" cy="6166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0767" y="830382"/>
            <a:ext cx="3476789" cy="119798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2420" y="1897163"/>
            <a:ext cx="1759748" cy="6166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802" y="597962"/>
            <a:ext cx="17044507" cy="8903120"/>
            <a:chOff x="623802" y="597962"/>
            <a:chExt cx="17044507" cy="890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50025" y="-3805171"/>
              <a:ext cx="34089014" cy="17806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02" y="597962"/>
              <a:ext cx="17044507" cy="890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2573" y="605583"/>
            <a:ext cx="194529" cy="8903120"/>
            <a:chOff x="8982573" y="605583"/>
            <a:chExt cx="194529" cy="89031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82573" y="605583"/>
              <a:ext cx="194529" cy="89031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66953" y="9696191"/>
            <a:ext cx="841855" cy="2859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28572" y="9699620"/>
            <a:ext cx="254522" cy="3047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84419" y="739227"/>
            <a:ext cx="1681024" cy="8223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9204" y="513225"/>
            <a:ext cx="3476789" cy="119798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82692" y="3484088"/>
            <a:ext cx="1381538" cy="5289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81564" y="1641932"/>
            <a:ext cx="3868306" cy="7615035"/>
            <a:chOff x="4881564" y="1641932"/>
            <a:chExt cx="3868306" cy="76150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81564" y="1641932"/>
              <a:ext cx="3868306" cy="7615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25410" y="1641932"/>
            <a:ext cx="3846777" cy="7572654"/>
            <a:chOff x="13425410" y="1641932"/>
            <a:chExt cx="3846777" cy="75726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25410" y="1641932"/>
              <a:ext cx="3846777" cy="757265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2741" y="4100736"/>
            <a:ext cx="3712853" cy="27808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047266" y="3337766"/>
            <a:ext cx="3690677" cy="35714"/>
            <a:chOff x="4047266" y="3337766"/>
            <a:chExt cx="3690677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460000">
              <a:off x="4047266" y="3337766"/>
              <a:ext cx="3690677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15555" y="6596125"/>
            <a:ext cx="1089863" cy="35714"/>
            <a:chOff x="4415555" y="6596125"/>
            <a:chExt cx="1089863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800000">
              <a:off x="4415555" y="6596125"/>
              <a:ext cx="1089863" cy="3571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707420" y="3484088"/>
            <a:ext cx="1125624" cy="51945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98420" y="4100734"/>
            <a:ext cx="3674129" cy="13057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396166" y="5388425"/>
            <a:ext cx="1631174" cy="35714"/>
            <a:chOff x="12396166" y="5388425"/>
            <a:chExt cx="1631174" cy="3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620000">
              <a:off x="12396166" y="5388425"/>
              <a:ext cx="1631174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802" y="597962"/>
            <a:ext cx="17044507" cy="8903120"/>
            <a:chOff x="623802" y="597962"/>
            <a:chExt cx="17044507" cy="890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50025" y="-3805171"/>
              <a:ext cx="34089014" cy="17806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02" y="597962"/>
              <a:ext cx="17044507" cy="890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2573" y="605583"/>
            <a:ext cx="194529" cy="8903120"/>
            <a:chOff x="8982573" y="605583"/>
            <a:chExt cx="194529" cy="89031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82573" y="605583"/>
              <a:ext cx="194529" cy="89031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66953" y="9696191"/>
            <a:ext cx="841855" cy="2859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28572" y="9699620"/>
            <a:ext cx="254522" cy="3047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8417" y="3500711"/>
            <a:ext cx="1939614" cy="5289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81564" y="1641932"/>
            <a:ext cx="3868306" cy="7615035"/>
            <a:chOff x="4881564" y="1641932"/>
            <a:chExt cx="3868306" cy="76150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81564" y="1641932"/>
              <a:ext cx="3868306" cy="7615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25410" y="1641932"/>
            <a:ext cx="3846777" cy="7572654"/>
            <a:chOff x="13425410" y="1641932"/>
            <a:chExt cx="3846777" cy="75726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25410" y="1641932"/>
              <a:ext cx="3846777" cy="757265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2741" y="4100734"/>
            <a:ext cx="3671148" cy="35265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07732" y="3783561"/>
            <a:ext cx="1867615" cy="35714"/>
            <a:chOff x="4107732" y="3783561"/>
            <a:chExt cx="1867615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3240000">
              <a:off x="4107732" y="3783561"/>
              <a:ext cx="1867615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96173" y="6434017"/>
            <a:ext cx="1112416" cy="35714"/>
            <a:chOff x="4396173" y="6434017"/>
            <a:chExt cx="1112416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140000">
              <a:off x="4396173" y="6434017"/>
              <a:ext cx="1112416" cy="3571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26467" y="3516922"/>
            <a:ext cx="1404529" cy="5289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60325" y="4100734"/>
            <a:ext cx="3908453" cy="20514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883492" y="5582953"/>
            <a:ext cx="2358649" cy="35714"/>
            <a:chOff x="12883492" y="5582953"/>
            <a:chExt cx="2358649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20000">
              <a:off x="12883492" y="5582953"/>
              <a:ext cx="2358649" cy="3571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84419" y="739227"/>
            <a:ext cx="1681024" cy="82237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9204" y="513225"/>
            <a:ext cx="3476789" cy="119798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341657" y="7696471"/>
            <a:ext cx="2460502" cy="35714"/>
            <a:chOff x="4341657" y="7696471"/>
            <a:chExt cx="2460502" cy="3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">
              <a:off x="4341657" y="7696471"/>
              <a:ext cx="2460502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802" y="597962"/>
            <a:ext cx="17044507" cy="8903120"/>
            <a:chOff x="623802" y="597962"/>
            <a:chExt cx="17044507" cy="890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50025" y="-3805171"/>
              <a:ext cx="34089014" cy="17806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02" y="597962"/>
              <a:ext cx="17044507" cy="890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8728" y="597962"/>
            <a:ext cx="17039581" cy="5496660"/>
            <a:chOff x="628728" y="597962"/>
            <a:chExt cx="17039581" cy="54966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728" y="597962"/>
              <a:ext cx="17039581" cy="54966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67962" y="9717143"/>
            <a:ext cx="847883" cy="2796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28572" y="9699620"/>
            <a:ext cx="254522" cy="3047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6239" y="1864030"/>
            <a:ext cx="2430405" cy="6531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8147" y="771103"/>
            <a:ext cx="3532961" cy="12423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40210" y="1068841"/>
            <a:ext cx="1556881" cy="5706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57162" y="1533821"/>
            <a:ext cx="5523205" cy="8852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40210" y="2825955"/>
            <a:ext cx="2061481" cy="5706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57162" y="3295945"/>
            <a:ext cx="7899034" cy="51390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40210" y="4268507"/>
            <a:ext cx="1804567" cy="5706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57162" y="4738498"/>
            <a:ext cx="8129786" cy="8566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6239" y="6347230"/>
            <a:ext cx="2970291" cy="6531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540211" y="6334868"/>
            <a:ext cx="4579148" cy="5706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557163" y="6837534"/>
            <a:ext cx="5399872" cy="85665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540211" y="8120144"/>
            <a:ext cx="1860167" cy="57067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557163" y="8590134"/>
            <a:ext cx="5034653" cy="4853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8249" y="6880041"/>
            <a:ext cx="2815011" cy="28571"/>
            <a:chOff x="958249" y="6880041"/>
            <a:chExt cx="2815011" cy="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8249" y="6880041"/>
              <a:ext cx="2815011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5802" y="2382926"/>
            <a:ext cx="2815011" cy="28571"/>
            <a:chOff x="955802" y="2382926"/>
            <a:chExt cx="2815011" cy="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5802" y="2382926"/>
              <a:ext cx="2815011" cy="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802" y="597962"/>
            <a:ext cx="17044507" cy="8903120"/>
            <a:chOff x="623802" y="597962"/>
            <a:chExt cx="17044507" cy="890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50025" y="-3805171"/>
              <a:ext cx="34089014" cy="17806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02" y="597962"/>
              <a:ext cx="17044507" cy="890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67962" y="9717143"/>
            <a:ext cx="847883" cy="2796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28572" y="9699620"/>
            <a:ext cx="254522" cy="3047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40265" y="2131529"/>
            <a:ext cx="2253415" cy="10060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62173" y="1038602"/>
            <a:ext cx="3532961" cy="12423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0752" y="1456848"/>
            <a:ext cx="7855482" cy="2397887"/>
            <a:chOff x="850752" y="1456848"/>
            <a:chExt cx="7855482" cy="239788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50752" y="1456848"/>
              <a:ext cx="7855482" cy="2397887"/>
              <a:chOff x="850752" y="1456848"/>
              <a:chExt cx="7855482" cy="239788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50752" y="1456848"/>
                <a:ext cx="7855482" cy="239788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4791" y="1599364"/>
              <a:ext cx="7508072" cy="21542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3687" y="1461610"/>
            <a:ext cx="2815011" cy="28571"/>
            <a:chOff x="1023687" y="1461610"/>
            <a:chExt cx="2815011" cy="28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3687" y="1461610"/>
              <a:ext cx="2815011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72464" y="4404037"/>
            <a:ext cx="612059" cy="612059"/>
            <a:chOff x="4472464" y="4404037"/>
            <a:chExt cx="612059" cy="6120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700000">
              <a:off x="4472464" y="4404037"/>
              <a:ext cx="612059" cy="6120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71077" y="2565962"/>
            <a:ext cx="3506759" cy="3434300"/>
            <a:chOff x="8771077" y="2565962"/>
            <a:chExt cx="3506759" cy="34343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71077" y="2565962"/>
              <a:ext cx="3506759" cy="34343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6476" y="3251350"/>
            <a:ext cx="6171429" cy="5726395"/>
            <a:chOff x="10396476" y="3251350"/>
            <a:chExt cx="6171429" cy="57263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84532" y="761923"/>
              <a:ext cx="12342857" cy="1145278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96476" y="3251350"/>
              <a:ext cx="6171429" cy="57263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0752" y="5571306"/>
            <a:ext cx="9846998" cy="2961675"/>
            <a:chOff x="850752" y="5571306"/>
            <a:chExt cx="9846998" cy="29616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0752" y="5571306"/>
              <a:ext cx="9846998" cy="296167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7138" y="5792177"/>
            <a:ext cx="9519767" cy="26453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802" y="597962"/>
            <a:ext cx="17044507" cy="8903120"/>
            <a:chOff x="623802" y="597962"/>
            <a:chExt cx="17044507" cy="890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50025" y="-3805171"/>
              <a:ext cx="34089014" cy="17806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02" y="597962"/>
              <a:ext cx="17044507" cy="890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22522" y="7915205"/>
            <a:ext cx="895647" cy="279890"/>
            <a:chOff x="8422522" y="7915205"/>
            <a:chExt cx="895647" cy="2798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80000">
              <a:off x="8422522" y="7915205"/>
              <a:ext cx="895647" cy="2798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2090" y="1893785"/>
            <a:ext cx="602050" cy="188141"/>
            <a:chOff x="8002090" y="1893785"/>
            <a:chExt cx="602050" cy="1881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2090" y="1893785"/>
              <a:ext cx="602050" cy="18814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42382" y="9715239"/>
            <a:ext cx="1785340" cy="2859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28572" y="9699620"/>
            <a:ext cx="254522" cy="30475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60000">
            <a:off x="865600" y="3017260"/>
            <a:ext cx="626064" cy="37406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08418" y="1602414"/>
            <a:ext cx="1940700" cy="61665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45562" y="564321"/>
            <a:ext cx="3770885" cy="12551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30003" y="1876547"/>
            <a:ext cx="3274136" cy="3364356"/>
            <a:chOff x="5330003" y="1876547"/>
            <a:chExt cx="3274136" cy="33643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30003" y="1876547"/>
              <a:ext cx="3274136" cy="33643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04989" y="1877396"/>
            <a:ext cx="3274136" cy="3275834"/>
            <a:chOff x="8604989" y="1877396"/>
            <a:chExt cx="3274136" cy="32758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8604989" y="1877396"/>
              <a:ext cx="3274136" cy="32758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29154" y="5151532"/>
            <a:ext cx="3274136" cy="3275834"/>
            <a:chOff x="5329154" y="5151532"/>
            <a:chExt cx="3274136" cy="32758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5329154" y="5151532"/>
              <a:ext cx="3274136" cy="32758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94616" y="5142857"/>
            <a:ext cx="3274136" cy="3275834"/>
            <a:chOff x="8594616" y="5142857"/>
            <a:chExt cx="3274136" cy="32758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8594616" y="5142857"/>
              <a:ext cx="3274136" cy="327583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53132" y="2980195"/>
            <a:ext cx="1853935" cy="219967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636926" y="5643383"/>
            <a:ext cx="1949173" cy="219015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92897" y="2980192"/>
            <a:ext cx="2051097" cy="247453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16707" y="5643383"/>
            <a:ext cx="1863459" cy="218063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47370" y="1935748"/>
            <a:ext cx="5684709" cy="17404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93099" y="3739491"/>
            <a:ext cx="4755011" cy="57143"/>
            <a:chOff x="893099" y="3739491"/>
            <a:chExt cx="4755011" cy="571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3099" y="3739491"/>
              <a:ext cx="4755011" cy="5714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886668" y="2661630"/>
            <a:ext cx="5195405" cy="174042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212678" y="4463040"/>
            <a:ext cx="5787930" cy="57143"/>
            <a:chOff x="11212678" y="4463040"/>
            <a:chExt cx="5787930" cy="5714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12678" y="4463040"/>
              <a:ext cx="5787930" cy="5714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90024" y="7064420"/>
            <a:ext cx="5318919" cy="13354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35443" y="6954086"/>
            <a:ext cx="5590888" cy="57143"/>
            <a:chOff x="835443" y="6954086"/>
            <a:chExt cx="5590888" cy="5714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5443" y="6954086"/>
              <a:ext cx="5590888" cy="5714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 rot="60000">
            <a:off x="11449976" y="7825249"/>
            <a:ext cx="626064" cy="37406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65049" y="6524687"/>
            <a:ext cx="5094929" cy="177851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525107" y="6406950"/>
            <a:ext cx="5443687" cy="57143"/>
            <a:chOff x="11525107" y="6406950"/>
            <a:chExt cx="5443687" cy="5714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525107" y="6406950"/>
              <a:ext cx="5443687" cy="5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631666" y="4170384"/>
            <a:ext cx="1944947" cy="1944947"/>
            <a:chOff x="7631666" y="4170384"/>
            <a:chExt cx="1944947" cy="194494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631666" y="4170384"/>
              <a:ext cx="1944947" cy="194494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499812" y="4525663"/>
            <a:ext cx="2284846" cy="1310579"/>
            <a:chOff x="7499812" y="4525663"/>
            <a:chExt cx="2284846" cy="131057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99812" y="4525663"/>
              <a:ext cx="2284846" cy="131057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054179" y="2092280"/>
            <a:ext cx="3404788" cy="28571"/>
            <a:chOff x="14054179" y="2092280"/>
            <a:chExt cx="3404788" cy="2857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054179" y="2092280"/>
              <a:ext cx="3404788" cy="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802" y="597962"/>
            <a:ext cx="17044507" cy="8903120"/>
            <a:chOff x="623802" y="597962"/>
            <a:chExt cx="17044507" cy="890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50025" y="-3805171"/>
              <a:ext cx="34089014" cy="17806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02" y="597962"/>
              <a:ext cx="17044507" cy="890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02" y="597962"/>
            <a:ext cx="17044507" cy="3558350"/>
            <a:chOff x="623802" y="597962"/>
            <a:chExt cx="17044507" cy="35583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802" y="597962"/>
              <a:ext cx="17044507" cy="35583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44286" y="9698096"/>
            <a:ext cx="1770636" cy="2796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28572" y="9699620"/>
            <a:ext cx="254522" cy="3047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72792" y="2609858"/>
            <a:ext cx="4102739" cy="4800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4468" y="2568373"/>
            <a:ext cx="1295910" cy="6268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4469" y="1473536"/>
            <a:ext cx="3426123" cy="119798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89201" y="4897106"/>
            <a:ext cx="2637377" cy="4800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7792" y="4975772"/>
            <a:ext cx="317850" cy="305453"/>
            <a:chOff x="1397792" y="4975772"/>
            <a:chExt cx="317850" cy="3054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397792" y="4975772"/>
              <a:ext cx="317850" cy="30545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43982" y="5396210"/>
            <a:ext cx="5889644" cy="84863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89201" y="7010277"/>
            <a:ext cx="2264615" cy="4800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97792" y="7088947"/>
            <a:ext cx="317850" cy="305453"/>
            <a:chOff x="1397792" y="7088947"/>
            <a:chExt cx="317850" cy="3054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397792" y="7088947"/>
              <a:ext cx="317850" cy="30545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43982" y="7509382"/>
            <a:ext cx="6261653" cy="84863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85715" y="4891430"/>
            <a:ext cx="2746043" cy="4800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94298" y="4970100"/>
            <a:ext cx="317850" cy="305453"/>
            <a:chOff x="9894298" y="4970100"/>
            <a:chExt cx="317850" cy="3054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9894298" y="4970100"/>
              <a:ext cx="317850" cy="30545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40487" y="5390534"/>
            <a:ext cx="6559111" cy="87720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73144" y="7010277"/>
            <a:ext cx="3826291" cy="5656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81726" y="7088947"/>
            <a:ext cx="317850" cy="305453"/>
            <a:chOff x="9881726" y="7088947"/>
            <a:chExt cx="317850" cy="3054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9881726" y="7088947"/>
              <a:ext cx="317850" cy="30545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427925" y="7509382"/>
            <a:ext cx="6598958" cy="125487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8547" y="472906"/>
            <a:ext cx="17308620" cy="9339901"/>
            <a:chOff x="488547" y="472906"/>
            <a:chExt cx="17308620" cy="93399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960" y="-4146242"/>
              <a:ext cx="34617239" cy="1867980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547" y="472906"/>
              <a:ext cx="17308620" cy="93399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90408" y="7606545"/>
            <a:ext cx="1969796" cy="5142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04362" y="8136633"/>
            <a:ext cx="2651072" cy="5142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29878" y="5233193"/>
            <a:ext cx="2232879" cy="8373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25654" y="3211955"/>
            <a:ext cx="6562292" cy="21452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9601" y="1376054"/>
            <a:ext cx="7078630" cy="4060277"/>
            <a:chOff x="569601" y="1376054"/>
            <a:chExt cx="7078630" cy="40602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9601" y="1376054"/>
              <a:ext cx="7078630" cy="406027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21908" y="6982095"/>
            <a:ext cx="1590062" cy="5498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99603" y="6205330"/>
            <a:ext cx="3238109" cy="5498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02065" y="6957232"/>
            <a:ext cx="1600538" cy="16919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04481" y="7503401"/>
            <a:ext cx="498661" cy="62549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36194" y="8033491"/>
            <a:ext cx="619823" cy="6254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802" y="597962"/>
            <a:ext cx="17044507" cy="8903120"/>
            <a:chOff x="623802" y="597962"/>
            <a:chExt cx="17044507" cy="890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50025" y="-3805171"/>
              <a:ext cx="34089014" cy="17806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02" y="597962"/>
              <a:ext cx="17044507" cy="890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8728" y="597962"/>
            <a:ext cx="6258358" cy="8903120"/>
            <a:chOff x="628728" y="597962"/>
            <a:chExt cx="6258358" cy="89031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728" y="597962"/>
              <a:ext cx="6258358" cy="89031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2818" y="2141595"/>
            <a:ext cx="423025" cy="406526"/>
            <a:chOff x="7202818" y="2141595"/>
            <a:chExt cx="423025" cy="4065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7202818" y="2141595"/>
              <a:ext cx="423025" cy="4065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21185" y="4649331"/>
            <a:ext cx="423025" cy="406526"/>
            <a:chOff x="12221185" y="4649331"/>
            <a:chExt cx="423025" cy="4065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2221185" y="4649331"/>
              <a:ext cx="423025" cy="4065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21185" y="2139753"/>
            <a:ext cx="423025" cy="406526"/>
            <a:chOff x="12221185" y="2139753"/>
            <a:chExt cx="423025" cy="4065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2221185" y="2139753"/>
              <a:ext cx="423025" cy="4065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02818" y="4651173"/>
            <a:ext cx="423025" cy="406526"/>
            <a:chOff x="7202818" y="4651173"/>
            <a:chExt cx="423025" cy="4065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7202818" y="4651173"/>
              <a:ext cx="423025" cy="40652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44266" y="9707591"/>
            <a:ext cx="1741007" cy="26254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20505" y="9699620"/>
            <a:ext cx="246598" cy="26254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99202" y="2028016"/>
            <a:ext cx="1637146" cy="78502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41106" y="2662292"/>
            <a:ext cx="3217473" cy="47649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10002" y="4489969"/>
            <a:ext cx="1965670" cy="78502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51906" y="5133696"/>
            <a:ext cx="3781330" cy="127568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17525" y="1980397"/>
            <a:ext cx="1637146" cy="78502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59429" y="2624125"/>
            <a:ext cx="3516482" cy="127568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544" y="5133706"/>
            <a:ext cx="2553177" cy="47649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42314" y="1618388"/>
            <a:ext cx="2456059" cy="86129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996003" y="2305604"/>
            <a:ext cx="683033" cy="62680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558547" y="4519128"/>
            <a:ext cx="1637146" cy="78502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65515" y="7103655"/>
            <a:ext cx="423025" cy="406526"/>
            <a:chOff x="7165515" y="7103655"/>
            <a:chExt cx="423025" cy="40652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7165515" y="7103655"/>
              <a:ext cx="423025" cy="40652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561897" y="6990072"/>
            <a:ext cx="1637146" cy="78502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603801" y="7624353"/>
            <a:ext cx="3333387" cy="88362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221185" y="7101571"/>
            <a:ext cx="423025" cy="406526"/>
            <a:chOff x="12221185" y="7101571"/>
            <a:chExt cx="423025" cy="40652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12221185" y="7101571"/>
              <a:ext cx="423025" cy="40652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617525" y="6987988"/>
            <a:ext cx="1583680" cy="68445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659429" y="7622263"/>
            <a:ext cx="3406577" cy="47649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26950" y="7519230"/>
            <a:ext cx="4007756" cy="2298834"/>
            <a:chOff x="226950" y="7519230"/>
            <a:chExt cx="4007756" cy="229883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26950" y="7519230"/>
              <a:ext cx="4007756" cy="22988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31102" y="4106424"/>
            <a:ext cx="5714286" cy="5381746"/>
            <a:chOff x="5931102" y="4106424"/>
            <a:chExt cx="5714286" cy="53817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3232" y="1444824"/>
              <a:ext cx="11428571" cy="1076349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1102" y="4106424"/>
              <a:ext cx="5714286" cy="53817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02" y="597962"/>
            <a:ext cx="17044507" cy="3294221"/>
            <a:chOff x="623802" y="597962"/>
            <a:chExt cx="17044507" cy="32942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880534" y="-1031230"/>
              <a:ext cx="34089014" cy="65884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802" y="597962"/>
              <a:ext cx="17044507" cy="32942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42219" y="2295516"/>
            <a:ext cx="1519968" cy="21429"/>
            <a:chOff x="4742219" y="2295516"/>
            <a:chExt cx="1519968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4742219" y="2295516"/>
              <a:ext cx="1519968" cy="2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38572" y="9682858"/>
            <a:ext cx="1769007" cy="3270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20505" y="9699620"/>
            <a:ext cx="245683" cy="26254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87514" y="5043391"/>
            <a:ext cx="2490370" cy="115878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62542" y="6856346"/>
            <a:ext cx="5503129" cy="24822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13874" y="6185360"/>
            <a:ext cx="2742992" cy="57599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21106" y="2572506"/>
            <a:ext cx="10102682" cy="5208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02316" y="1454535"/>
            <a:ext cx="1387157" cy="5915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1076" y="1627614"/>
            <a:ext cx="3616769" cy="13026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47861" y="4106424"/>
            <a:ext cx="5714286" cy="5381746"/>
            <a:chOff x="11947861" y="4106424"/>
            <a:chExt cx="5714286" cy="53817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19991" y="1444824"/>
              <a:ext cx="11428571" cy="1076349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47861" y="4106424"/>
              <a:ext cx="5714286" cy="538174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79423" y="5062439"/>
            <a:ext cx="3032685" cy="115878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64573" y="7250087"/>
            <a:ext cx="4713338" cy="15075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30598" y="6166312"/>
            <a:ext cx="2782211" cy="5759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3802" y="4106424"/>
            <a:ext cx="4998353" cy="5355925"/>
            <a:chOff x="623802" y="4106424"/>
            <a:chExt cx="4998353" cy="535592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1821000" y="1482837"/>
              <a:ext cx="9996706" cy="1071185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3802" y="4106424"/>
              <a:ext cx="4998353" cy="53559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95338" y="4270267"/>
            <a:ext cx="1385812" cy="792799"/>
            <a:chOff x="8095338" y="4270267"/>
            <a:chExt cx="1385812" cy="79279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95338" y="4270267"/>
              <a:ext cx="1385812" cy="7927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74360" y="4239758"/>
            <a:ext cx="1061287" cy="1061287"/>
            <a:chOff x="14274360" y="4239758"/>
            <a:chExt cx="1061287" cy="106128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274360" y="4239758"/>
              <a:ext cx="1061287" cy="106128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118658" y="2074630"/>
            <a:ext cx="11326434" cy="4501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802" y="597962"/>
            <a:ext cx="17044507" cy="8903120"/>
            <a:chOff x="623802" y="597962"/>
            <a:chExt cx="17044507" cy="890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50025" y="-3805171"/>
              <a:ext cx="34089014" cy="17806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02" y="597962"/>
              <a:ext cx="17044507" cy="890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8728" y="597962"/>
            <a:ext cx="3813015" cy="8903120"/>
            <a:chOff x="628728" y="597962"/>
            <a:chExt cx="3813015" cy="89031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728" y="597962"/>
              <a:ext cx="3813015" cy="89031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70881" y="1109040"/>
            <a:ext cx="316677" cy="304326"/>
            <a:chOff x="4970881" y="1109040"/>
            <a:chExt cx="316677" cy="3043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970881" y="1109040"/>
              <a:ext cx="316677" cy="3043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44286" y="9688572"/>
            <a:ext cx="1751588" cy="27960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20505" y="9699620"/>
            <a:ext cx="249188" cy="2625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09585" y="991828"/>
            <a:ext cx="2111945" cy="5680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6239" y="1864030"/>
            <a:ext cx="1864196" cy="6531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8147" y="771103"/>
            <a:ext cx="3532961" cy="124230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13698" y="1589761"/>
            <a:ext cx="6144403" cy="9945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77057" y="1280619"/>
            <a:ext cx="2619945" cy="321173"/>
            <a:chOff x="4977057" y="1280619"/>
            <a:chExt cx="2619945" cy="3211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77057" y="1280619"/>
              <a:ext cx="2619945" cy="3211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70881" y="3095048"/>
            <a:ext cx="316677" cy="304326"/>
            <a:chOff x="4970881" y="3095048"/>
            <a:chExt cx="316677" cy="3043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4970881" y="3095048"/>
              <a:ext cx="316677" cy="30432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02928" y="2977834"/>
            <a:ext cx="2291993" cy="5680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13698" y="3586053"/>
            <a:ext cx="6897155" cy="10932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977057" y="3266627"/>
            <a:ext cx="2834617" cy="321173"/>
            <a:chOff x="4977057" y="3266627"/>
            <a:chExt cx="2834617" cy="32117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77057" y="3266627"/>
              <a:ext cx="2834617" cy="3211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70881" y="5138039"/>
            <a:ext cx="316677" cy="304326"/>
            <a:chOff x="4970881" y="5138039"/>
            <a:chExt cx="316677" cy="30432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4970881" y="5138039"/>
              <a:ext cx="316677" cy="30432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03195" y="5011893"/>
            <a:ext cx="3087088" cy="56805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313698" y="5629044"/>
            <a:ext cx="5746622" cy="10932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977057" y="5309617"/>
            <a:ext cx="3647057" cy="321173"/>
            <a:chOff x="4977057" y="5309617"/>
            <a:chExt cx="3647057" cy="32117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77057" y="5309617"/>
              <a:ext cx="3647057" cy="3211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70881" y="7188219"/>
            <a:ext cx="316677" cy="304326"/>
            <a:chOff x="4970881" y="7188219"/>
            <a:chExt cx="316677" cy="30432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4970881" y="7188219"/>
              <a:ext cx="316677" cy="30432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303194" y="7062070"/>
            <a:ext cx="2468955" cy="56805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313697" y="7679221"/>
            <a:ext cx="5095022" cy="109327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977057" y="7359797"/>
            <a:ext cx="3054626" cy="321173"/>
            <a:chOff x="4977057" y="7359797"/>
            <a:chExt cx="3054626" cy="32117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977057" y="7359797"/>
              <a:ext cx="3054626" cy="3211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320899" y="7115899"/>
            <a:ext cx="4916183" cy="2819905"/>
            <a:chOff x="13320899" y="7115899"/>
            <a:chExt cx="4916183" cy="281990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320899" y="7115899"/>
              <a:ext cx="4916183" cy="2819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802" y="597962"/>
            <a:ext cx="17044507" cy="8903120"/>
            <a:chOff x="623802" y="597962"/>
            <a:chExt cx="17044507" cy="890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50025" y="-3805171"/>
              <a:ext cx="34089014" cy="17806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02" y="597962"/>
              <a:ext cx="17044507" cy="890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8728" y="597962"/>
            <a:ext cx="3813015" cy="8903120"/>
            <a:chOff x="628728" y="597962"/>
            <a:chExt cx="3813015" cy="89031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728" y="597962"/>
              <a:ext cx="3813015" cy="89031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78558" y="1114998"/>
            <a:ext cx="317850" cy="305453"/>
            <a:chOff x="4978558" y="1114998"/>
            <a:chExt cx="317850" cy="3054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978558" y="1114998"/>
              <a:ext cx="317850" cy="3054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44286" y="9688572"/>
            <a:ext cx="1751588" cy="27960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28572" y="9699620"/>
            <a:ext cx="254522" cy="30475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12234" y="997354"/>
            <a:ext cx="1589574" cy="5698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6239" y="1864030"/>
            <a:ext cx="1912100" cy="6531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8147" y="771103"/>
            <a:ext cx="3532961" cy="124230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22648" y="1597501"/>
            <a:ext cx="4571675" cy="10937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84757" y="1287212"/>
            <a:ext cx="2629644" cy="322362"/>
            <a:chOff x="4984757" y="1287212"/>
            <a:chExt cx="2629644" cy="32236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84757" y="1287212"/>
              <a:ext cx="2629644" cy="3223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78558" y="3108359"/>
            <a:ext cx="317850" cy="305453"/>
            <a:chOff x="4978558" y="3108359"/>
            <a:chExt cx="317850" cy="3054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4978558" y="3108359"/>
              <a:ext cx="317850" cy="30545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12168" y="2990713"/>
            <a:ext cx="2132249" cy="56986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22648" y="3601181"/>
            <a:ext cx="6919409" cy="10937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984757" y="3280572"/>
            <a:ext cx="2845111" cy="322362"/>
            <a:chOff x="4984757" y="3280572"/>
            <a:chExt cx="2845111" cy="32236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84757" y="3280572"/>
              <a:ext cx="2845111" cy="3223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78558" y="5158912"/>
            <a:ext cx="317850" cy="305453"/>
            <a:chOff x="4978558" y="5158912"/>
            <a:chExt cx="317850" cy="3054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4978558" y="5158912"/>
              <a:ext cx="317850" cy="30545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18516" y="5032297"/>
            <a:ext cx="2947106" cy="56986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322644" y="5651739"/>
            <a:ext cx="5180086" cy="10937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984757" y="5331126"/>
            <a:ext cx="3581909" cy="322362"/>
            <a:chOff x="4984757" y="5331126"/>
            <a:chExt cx="3581909" cy="32236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84757" y="5331126"/>
              <a:ext cx="3581909" cy="3223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78558" y="7103050"/>
            <a:ext cx="317850" cy="305453"/>
            <a:chOff x="4978558" y="7103050"/>
            <a:chExt cx="317850" cy="30545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4978558" y="7103050"/>
              <a:ext cx="317850" cy="30545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312135" y="6976440"/>
            <a:ext cx="3620944" cy="56987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322644" y="7595872"/>
            <a:ext cx="5933952" cy="109372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984757" y="7275264"/>
            <a:ext cx="4246550" cy="322362"/>
            <a:chOff x="4984757" y="7275264"/>
            <a:chExt cx="4246550" cy="32236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984757" y="7275264"/>
              <a:ext cx="4246550" cy="3223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320899" y="7115899"/>
            <a:ext cx="4916183" cy="2819905"/>
            <a:chOff x="13320899" y="7115899"/>
            <a:chExt cx="4916183" cy="281990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320899" y="7115899"/>
              <a:ext cx="4916183" cy="2819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802" y="597962"/>
            <a:ext cx="17044507" cy="8903120"/>
            <a:chOff x="623802" y="597962"/>
            <a:chExt cx="17044507" cy="890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50025" y="-3805171"/>
              <a:ext cx="34089014" cy="17806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02" y="597962"/>
              <a:ext cx="17044507" cy="890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2382" y="9705715"/>
            <a:ext cx="1747331" cy="2859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28572" y="9699620"/>
            <a:ext cx="254522" cy="3047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93144" y="1866839"/>
            <a:ext cx="1704148" cy="6166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11233" y="770099"/>
            <a:ext cx="3532960" cy="12423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9573" y="996015"/>
            <a:ext cx="375680" cy="361028"/>
            <a:chOff x="899573" y="996015"/>
            <a:chExt cx="375680" cy="36102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899573" y="996015"/>
              <a:ext cx="375680" cy="36102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1385" y="856966"/>
            <a:ext cx="4483737" cy="6690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6899" y="1199562"/>
            <a:ext cx="5089892" cy="381013"/>
            <a:chOff x="906899" y="1199562"/>
            <a:chExt cx="5089892" cy="3810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6899" y="1199562"/>
              <a:ext cx="5089892" cy="3810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6899" y="3943319"/>
            <a:ext cx="16444529" cy="4713216"/>
            <a:chOff x="906899" y="3943319"/>
            <a:chExt cx="16444529" cy="47132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6899" y="3943319"/>
              <a:ext cx="16444529" cy="47132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6259" y="4571608"/>
            <a:ext cx="6681469" cy="3853334"/>
            <a:chOff x="1126259" y="4571608"/>
            <a:chExt cx="6681469" cy="38533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6259" y="4571608"/>
              <a:ext cx="6681469" cy="385333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0855" y="3991249"/>
            <a:ext cx="3418581" cy="51368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73314" y="8784601"/>
            <a:ext cx="7671044" cy="5142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06899" y="1884950"/>
            <a:ext cx="8904509" cy="1831814"/>
            <a:chOff x="906899" y="1884950"/>
            <a:chExt cx="8904509" cy="18318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06899" y="1884950"/>
              <a:ext cx="8834650" cy="1831814"/>
              <a:chOff x="906899" y="1884950"/>
              <a:chExt cx="8834650" cy="183181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06899" y="1884950"/>
                <a:ext cx="8834650" cy="1831814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9835" y="2017761"/>
              <a:ext cx="8506653" cy="470968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9835" y="2563103"/>
              <a:ext cx="4140749" cy="47096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7073" y="3105341"/>
              <a:ext cx="7026968" cy="5142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54265" y="4133423"/>
            <a:ext cx="3205194" cy="4291519"/>
            <a:chOff x="13754265" y="4133423"/>
            <a:chExt cx="3205194" cy="429151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754265" y="4133423"/>
              <a:ext cx="3205194" cy="429151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34120" y="4081377"/>
            <a:ext cx="3447514" cy="5136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802" y="597962"/>
            <a:ext cx="17044507" cy="8903120"/>
            <a:chOff x="623802" y="597962"/>
            <a:chExt cx="17044507" cy="890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50025" y="-3805171"/>
              <a:ext cx="34089014" cy="17806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02" y="597962"/>
              <a:ext cx="17044507" cy="890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2382" y="9696191"/>
            <a:ext cx="1747331" cy="2859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28572" y="9699620"/>
            <a:ext cx="254522" cy="3047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02668" y="1866839"/>
            <a:ext cx="1754033" cy="6166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11233" y="770099"/>
            <a:ext cx="3532960" cy="12423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5784" y="1022423"/>
            <a:ext cx="375680" cy="361028"/>
            <a:chOff x="915784" y="1022423"/>
            <a:chExt cx="375680" cy="36102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915784" y="1022423"/>
              <a:ext cx="375680" cy="36102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9924" y="883374"/>
            <a:ext cx="4987746" cy="6690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3110" y="1225970"/>
            <a:ext cx="5581653" cy="381013"/>
            <a:chOff x="923110" y="1225970"/>
            <a:chExt cx="5581653" cy="3810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3110" y="1225970"/>
              <a:ext cx="5581653" cy="3810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40475" y="2346350"/>
            <a:ext cx="5790175" cy="6476345"/>
            <a:chOff x="11040475" y="2346350"/>
            <a:chExt cx="5790175" cy="647634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040475" y="2346350"/>
              <a:ext cx="5790175" cy="6476345"/>
              <a:chOff x="11040475" y="2346350"/>
              <a:chExt cx="5790175" cy="647634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040475" y="2346350"/>
                <a:ext cx="5790175" cy="647634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298401" y="5583131"/>
              <a:ext cx="5333960" cy="3095014"/>
              <a:chOff x="11298401" y="5583131"/>
              <a:chExt cx="5333960" cy="309501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298401" y="5583131"/>
                <a:ext cx="5333960" cy="3095014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56497" y="5100953"/>
              <a:ext cx="3975224" cy="48003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1298404" y="3123810"/>
              <a:ext cx="5333956" cy="1631563"/>
              <a:chOff x="11298404" y="3123810"/>
              <a:chExt cx="5333956" cy="163156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298404" y="3123810"/>
                <a:ext cx="5333956" cy="1631563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56497" y="2578170"/>
              <a:ext cx="4564272" cy="4800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7953" y="2355874"/>
            <a:ext cx="8834650" cy="3667834"/>
            <a:chOff x="987953" y="2355874"/>
            <a:chExt cx="8834650" cy="366783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7953" y="2355874"/>
              <a:ext cx="8834650" cy="366783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20893" y="2479163"/>
            <a:ext cx="8147425" cy="43287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20893" y="3034029"/>
            <a:ext cx="5479272" cy="43287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08131" y="3576266"/>
            <a:ext cx="8307691" cy="237772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56006" y="7997318"/>
            <a:ext cx="7973644" cy="9110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802" y="597962"/>
            <a:ext cx="17044507" cy="8903120"/>
            <a:chOff x="623802" y="597962"/>
            <a:chExt cx="17044507" cy="890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50025" y="-3805171"/>
              <a:ext cx="34089014" cy="17806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02" y="597962"/>
              <a:ext cx="17044507" cy="890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4286" y="9688572"/>
            <a:ext cx="1742064" cy="2796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28572" y="9699620"/>
            <a:ext cx="254522" cy="3047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3802" y="597962"/>
            <a:ext cx="8519056" cy="8903120"/>
            <a:chOff x="623802" y="597962"/>
            <a:chExt cx="8519056" cy="89031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802" y="597962"/>
              <a:ext cx="8519056" cy="89031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4214" y="942962"/>
            <a:ext cx="375680" cy="361028"/>
            <a:chOff x="934214" y="942962"/>
            <a:chExt cx="375680" cy="3610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934214" y="942962"/>
              <a:ext cx="375680" cy="36102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8389" y="803912"/>
            <a:ext cx="3154451" cy="7166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1540" y="1146509"/>
            <a:ext cx="3759574" cy="381013"/>
            <a:chOff x="941540" y="1146509"/>
            <a:chExt cx="3759574" cy="3810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1540" y="1146509"/>
              <a:ext cx="3759574" cy="38101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4589" y="1950649"/>
            <a:ext cx="7339623" cy="61347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53998" y="978046"/>
            <a:ext cx="375680" cy="361028"/>
            <a:chOff x="9553998" y="978046"/>
            <a:chExt cx="375680" cy="36102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9553998" y="978046"/>
              <a:ext cx="375680" cy="36102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48209" y="838997"/>
            <a:ext cx="1168946" cy="6690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61325" y="1181593"/>
            <a:ext cx="3108091" cy="381013"/>
            <a:chOff x="9561325" y="1181593"/>
            <a:chExt cx="3108091" cy="38101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61325" y="1181593"/>
              <a:ext cx="3108091" cy="38101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72001" y="1950649"/>
            <a:ext cx="7423376" cy="41043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320899" y="7115899"/>
            <a:ext cx="4916183" cy="2819905"/>
            <a:chOff x="13320899" y="7115899"/>
            <a:chExt cx="4916183" cy="281990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20899" y="7115899"/>
              <a:ext cx="4916183" cy="2819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802" y="597962"/>
            <a:ext cx="17044507" cy="8903120"/>
            <a:chOff x="623802" y="597962"/>
            <a:chExt cx="17044507" cy="8903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50025" y="-3805171"/>
              <a:ext cx="34089014" cy="178062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02" y="597962"/>
              <a:ext cx="17044507" cy="8903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02" y="597962"/>
            <a:ext cx="17044507" cy="2076810"/>
            <a:chOff x="623802" y="597962"/>
            <a:chExt cx="17044507" cy="20768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802" y="597962"/>
              <a:ext cx="17044507" cy="2076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74627" y="10194287"/>
            <a:ext cx="971311" cy="14286"/>
            <a:chOff x="16674627" y="10194287"/>
            <a:chExt cx="971311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674627" y="10194287"/>
              <a:ext cx="971311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42382" y="9696191"/>
            <a:ext cx="1766378" cy="2859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28572" y="9699620"/>
            <a:ext cx="254522" cy="3047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6173" y="1908582"/>
            <a:ext cx="1432814" cy="5099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6905" y="740246"/>
            <a:ext cx="5548494" cy="12551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73319" y="7207546"/>
            <a:ext cx="3869538" cy="1356333"/>
            <a:chOff x="5273319" y="7207546"/>
            <a:chExt cx="3869538" cy="1356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27080" y="6617910"/>
              <a:ext cx="7739076" cy="271266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73319" y="7207546"/>
              <a:ext cx="3869538" cy="1356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736" y="2854240"/>
            <a:ext cx="13681873" cy="3919821"/>
            <a:chOff x="761736" y="2854240"/>
            <a:chExt cx="13681873" cy="391982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69387" y="3054613"/>
              <a:ext cx="6215292" cy="1564613"/>
              <a:chOff x="969387" y="3054613"/>
              <a:chExt cx="6215292" cy="156461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69387" y="3054613"/>
                <a:ext cx="6215292" cy="156461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69387" y="4806060"/>
              <a:ext cx="6732699" cy="1657280"/>
              <a:chOff x="969387" y="4806060"/>
              <a:chExt cx="6732699" cy="165728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69387" y="4806060"/>
                <a:ext cx="6732699" cy="165728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752435" y="3054613"/>
              <a:ext cx="5219726" cy="1477509"/>
              <a:chOff x="7752435" y="3054613"/>
              <a:chExt cx="5219726" cy="147750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752435" y="3054613"/>
                <a:ext cx="5219726" cy="147750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743452" y="4815345"/>
              <a:ext cx="6408279" cy="1629223"/>
              <a:chOff x="7743452" y="4815345"/>
              <a:chExt cx="6408279" cy="162922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743452" y="4815345"/>
                <a:ext cx="6408279" cy="162922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804084" y="4173309"/>
              <a:ext cx="3557420" cy="2040523"/>
              <a:chOff x="4804084" y="4173309"/>
              <a:chExt cx="3557420" cy="204052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804084" y="4173309"/>
                <a:ext cx="3557420" cy="204052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61736" y="2854240"/>
              <a:ext cx="13681873" cy="3919821"/>
              <a:chOff x="761736" y="2854240"/>
              <a:chExt cx="13681873" cy="391982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61736" y="2854240"/>
                <a:ext cx="13681873" cy="391982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1234043" y="6936523"/>
            <a:ext cx="6203100" cy="2465706"/>
            <a:chOff x="11234043" y="6936523"/>
            <a:chExt cx="6203100" cy="246570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34043" y="6936523"/>
              <a:ext cx="6203100" cy="24657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160952" y="7554304"/>
            <a:ext cx="2952146" cy="725938"/>
            <a:chOff x="14160952" y="7554304"/>
            <a:chExt cx="2952146" cy="72593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60952" y="7554304"/>
              <a:ext cx="2952146" cy="72593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526903" y="7554304"/>
            <a:ext cx="2191530" cy="1656811"/>
            <a:chOff x="11526903" y="7554304"/>
            <a:chExt cx="2191530" cy="165681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26903" y="7554304"/>
              <a:ext cx="2191530" cy="165681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69147" y="6944934"/>
            <a:ext cx="2183348" cy="56707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160952" y="8485577"/>
            <a:ext cx="2092710" cy="725539"/>
            <a:chOff x="14160952" y="8485577"/>
            <a:chExt cx="2092710" cy="72553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160952" y="8485577"/>
              <a:ext cx="2092710" cy="72553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102668" y="1819220"/>
            <a:ext cx="1704148" cy="616652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20757" y="722480"/>
            <a:ext cx="3532960" cy="1242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2023-05-16T12:22:38Z</dcterms:created>
  <dcterms:modified xsi:type="dcterms:W3CDTF">2023-05-16T12:22:38Z</dcterms:modified>
</cp:coreProperties>
</file>